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  <p:sldId id="271" r:id="rId17"/>
    <p:sldId id="273" r:id="rId18"/>
    <p:sldId id="275" r:id="rId19"/>
    <p:sldId id="274" r:id="rId20"/>
    <p:sldId id="270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56E14-BA5A-46C7-9D53-A7329EC07894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E2D96-4130-406A-9460-E4D4FB2B9D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33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2D96-4130-406A-9460-E4D4FB2B9D8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8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34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96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0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25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72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86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75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75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73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86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75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EA0CF-74AB-4FEA-A8EB-87CB6313C4E2}" type="datetimeFigureOut">
              <a:rPr lang="de-DE" smtClean="0"/>
              <a:pPr/>
              <a:t>17.01.2024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FBAC-03E8-4F2A-935F-7F2A11356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19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.bayern.de/eltern/schule-und-mehr/elternbeira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239889"/>
          </a:xfrm>
        </p:spPr>
        <p:txBody>
          <a:bodyPr>
            <a:normAutofit/>
          </a:bodyPr>
          <a:lstStyle/>
          <a:p>
            <a:r>
              <a:rPr lang="de-DE" sz="6600" dirty="0" smtClean="0"/>
              <a:t>Mein Kind kommt in die Schule</a:t>
            </a:r>
            <a:endParaRPr lang="de-DE" sz="6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Informationen für Eltern der</a:t>
            </a:r>
          </a:p>
          <a:p>
            <a:r>
              <a:rPr lang="de-DE" dirty="0" smtClean="0"/>
              <a:t>Grundschule Maria-Ward-Straße</a:t>
            </a:r>
            <a:endParaRPr lang="de-DE" dirty="0"/>
          </a:p>
        </p:txBody>
      </p:sp>
      <p:pic>
        <p:nvPicPr>
          <p:cNvPr id="2050" name="Picture 2" descr="maria-war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67" y="4393704"/>
            <a:ext cx="658873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Sprache und Sprechverhalten</a:t>
            </a:r>
          </a:p>
          <a:p>
            <a:endParaRPr lang="de-DE" dirty="0" smtClean="0"/>
          </a:p>
          <a:p>
            <a:r>
              <a:rPr lang="de-DE" dirty="0" smtClean="0"/>
              <a:t>Mengen und Zahlen</a:t>
            </a:r>
          </a:p>
          <a:p>
            <a:endParaRPr lang="de-DE" dirty="0" smtClean="0"/>
          </a:p>
          <a:p>
            <a:r>
              <a:rPr lang="de-DE" dirty="0" smtClean="0"/>
              <a:t>Motorik und Bewegung                                                 </a:t>
            </a:r>
          </a:p>
          <a:p>
            <a:endParaRPr lang="de-DE" dirty="0" smtClean="0"/>
          </a:p>
          <a:p>
            <a:r>
              <a:rPr lang="de-DE" dirty="0" smtClean="0"/>
              <a:t>Aufmerksamkeit und Konzentration</a:t>
            </a:r>
          </a:p>
          <a:p>
            <a:endParaRPr lang="de-DE" dirty="0" smtClean="0"/>
          </a:p>
          <a:p>
            <a:r>
              <a:rPr lang="de-DE" dirty="0" smtClean="0"/>
              <a:t>Gedächtnis und Merkfähigkeit</a:t>
            </a:r>
          </a:p>
          <a:p>
            <a:endParaRPr lang="de-DE" dirty="0" smtClean="0"/>
          </a:p>
          <a:p>
            <a:r>
              <a:rPr lang="de-DE" dirty="0" smtClean="0"/>
              <a:t>Arbeitsverhalten</a:t>
            </a:r>
          </a:p>
          <a:p>
            <a:endParaRPr lang="de-DE" dirty="0" smtClean="0"/>
          </a:p>
          <a:p>
            <a:r>
              <a:rPr lang="de-DE" dirty="0" smtClean="0"/>
              <a:t>Sozialverhalten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56490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5. Schuleinschreibung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Organisatorisches:</a:t>
            </a:r>
          </a:p>
          <a:p>
            <a:r>
              <a:rPr lang="de-DE" dirty="0" smtClean="0"/>
              <a:t>Termin: </a:t>
            </a:r>
            <a:r>
              <a:rPr lang="de-DE" dirty="0" smtClean="0"/>
              <a:t>13.03.2024</a:t>
            </a:r>
            <a:endParaRPr lang="de-DE" dirty="0" smtClean="0"/>
          </a:p>
          <a:p>
            <a:r>
              <a:rPr lang="de-DE" dirty="0" smtClean="0"/>
              <a:t>Uhrzeit: 14.00 Uhr – 19.00 Uhr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sz="2000" dirty="0" smtClean="0"/>
              <a:t>Terminvergabe </a:t>
            </a:r>
            <a:r>
              <a:rPr lang="de-DE" sz="2000" dirty="0" smtClean="0"/>
              <a:t>ab 19. Februar unter</a:t>
            </a:r>
            <a:r>
              <a:rPr lang="de-DE" sz="2000" dirty="0" smtClean="0"/>
              <a:t>	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Tel.: 089/170 130 (Montag bis Donnerstag 8.00 – 11.00)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Ablauf: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Anmeldung in der Aula am Anmeldungstisch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Screening der Kinder im </a:t>
            </a:r>
            <a:r>
              <a:rPr lang="de-DE" dirty="0" smtClean="0"/>
              <a:t>Zimmer </a:t>
            </a:r>
            <a:r>
              <a:rPr lang="de-DE" dirty="0" smtClean="0"/>
              <a:t>107 oder 102)</a:t>
            </a:r>
            <a:endParaRPr lang="de-DE" dirty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Formaler Teil </a:t>
            </a:r>
            <a:r>
              <a:rPr lang="de-DE" dirty="0" smtClean="0"/>
              <a:t>mit </a:t>
            </a:r>
            <a:r>
              <a:rPr lang="de-DE" dirty="0" smtClean="0"/>
              <a:t>den Eltern im Klassenzimmer 104 und 106</a:t>
            </a:r>
          </a:p>
        </p:txBody>
      </p:sp>
    </p:spTree>
    <p:extLst>
      <p:ext uri="{BB962C8B-B14F-4D97-AF65-F5344CB8AC3E}">
        <p14:creationId xmlns:p14="http://schemas.microsoft.com/office/powerpoint/2010/main" val="36894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Bitte mitbringen:</a:t>
            </a:r>
            <a:endParaRPr lang="de-DE" sz="3200" b="1" dirty="0" smtClean="0"/>
          </a:p>
          <a:p>
            <a:pPr lvl="1"/>
            <a:r>
              <a:rPr lang="de-DE" sz="2000" dirty="0" smtClean="0"/>
              <a:t>Ihr Kind </a:t>
            </a:r>
            <a:r>
              <a:rPr lang="de-DE" sz="2000" dirty="0" smtClean="0">
                <a:sym typeface="Wingdings" panose="05000000000000000000" pitchFamily="2" charset="2"/>
              </a:rPr>
              <a:t></a:t>
            </a:r>
          </a:p>
          <a:p>
            <a:pPr lvl="1"/>
            <a:endParaRPr lang="de-DE" sz="2000" dirty="0" smtClean="0">
              <a:sym typeface="Wingdings" panose="05000000000000000000" pitchFamily="2" charset="2"/>
            </a:endParaRPr>
          </a:p>
          <a:p>
            <a:pPr lvl="1"/>
            <a:r>
              <a:rPr lang="de-DE" sz="2000" dirty="0" smtClean="0">
                <a:sym typeface="Wingdings" panose="05000000000000000000" pitchFamily="2" charset="2"/>
              </a:rPr>
              <a:t>Gesundheitsnachweis (kann nachgereicht werden)</a:t>
            </a:r>
          </a:p>
          <a:p>
            <a:pPr lvl="1"/>
            <a:r>
              <a:rPr lang="de-DE" sz="2000" dirty="0" smtClean="0">
                <a:sym typeface="Wingdings" panose="05000000000000000000" pitchFamily="2" charset="2"/>
              </a:rPr>
              <a:t> Nachweis von 2 Masernimpfungen</a:t>
            </a:r>
          </a:p>
          <a:p>
            <a:pPr lvl="1"/>
            <a:r>
              <a:rPr lang="de-DE" sz="2000" dirty="0" smtClean="0">
                <a:sym typeface="Wingdings" panose="05000000000000000000" pitchFamily="2" charset="2"/>
              </a:rPr>
              <a:t>Geburtsurkunde /Pass</a:t>
            </a:r>
          </a:p>
          <a:p>
            <a:pPr lvl="1"/>
            <a:endParaRPr lang="de-DE" sz="2000" dirty="0" smtClean="0">
              <a:sym typeface="Wingdings" panose="05000000000000000000" pitchFamily="2" charset="2"/>
            </a:endParaRPr>
          </a:p>
          <a:p>
            <a:pPr lvl="1"/>
            <a:r>
              <a:rPr lang="de-DE" sz="2000" dirty="0" smtClean="0">
                <a:sym typeface="Wingdings" panose="05000000000000000000" pitchFamily="2" charset="2"/>
              </a:rPr>
              <a:t>Evtl. Sorgerechtsbeschluss</a:t>
            </a:r>
          </a:p>
          <a:p>
            <a:pPr marL="457200" lvl="1" indent="0">
              <a:buNone/>
            </a:pPr>
            <a:endParaRPr lang="de-DE" sz="2000" dirty="0" smtClean="0">
              <a:sym typeface="Wingdings" panose="05000000000000000000" pitchFamily="2" charset="2"/>
            </a:endParaRPr>
          </a:p>
          <a:p>
            <a:pPr lvl="1"/>
            <a:endParaRPr lang="de-DE" sz="2000" dirty="0">
              <a:sym typeface="Wingdings" panose="05000000000000000000" pitchFamily="2" charset="2"/>
            </a:endParaRPr>
          </a:p>
          <a:p>
            <a:pPr lvl="1"/>
            <a:endParaRPr lang="de-DE" sz="2000" dirty="0" smtClean="0">
              <a:sym typeface="Wingdings" panose="05000000000000000000" pitchFamily="2" charset="2"/>
            </a:endParaRPr>
          </a:p>
          <a:p>
            <a:pPr lvl="1"/>
            <a:endParaRPr lang="de-DE" sz="2000" dirty="0" smtClean="0">
              <a:sym typeface="Wingdings" panose="05000000000000000000" pitchFamily="2" charset="2"/>
            </a:endParaRP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306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6. Schulspiel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Schulspiel</a:t>
            </a:r>
            <a:r>
              <a:rPr lang="de-DE" b="1" dirty="0"/>
              <a:t> </a:t>
            </a:r>
            <a:r>
              <a:rPr lang="de-DE" b="1" dirty="0" smtClean="0"/>
              <a:t>(wenn wir uns  Ihr Kind noch genauer anschauen wollen) </a:t>
            </a:r>
            <a:r>
              <a:rPr lang="de-DE" dirty="0" smtClean="0">
                <a:solidFill>
                  <a:srgbClr val="FF0000"/>
                </a:solidFill>
              </a:rPr>
              <a:t>nur nach Einladung durch die </a:t>
            </a:r>
            <a:r>
              <a:rPr lang="de-DE" dirty="0" smtClean="0">
                <a:solidFill>
                  <a:srgbClr val="FF0000"/>
                </a:solidFill>
              </a:rPr>
              <a:t>Schule </a:t>
            </a:r>
            <a:r>
              <a:rPr lang="de-DE" dirty="0" smtClean="0"/>
              <a:t>(Terminvergabe in Zimmer 103)</a:t>
            </a:r>
            <a:endParaRPr lang="de-DE" b="1" dirty="0"/>
          </a:p>
          <a:p>
            <a:pPr marL="0" indent="0">
              <a:buNone/>
            </a:pPr>
            <a:endParaRPr lang="de-DE" b="1" dirty="0" smtClean="0"/>
          </a:p>
          <a:p>
            <a:r>
              <a:rPr lang="de-DE" dirty="0" smtClean="0"/>
              <a:t>Termin: </a:t>
            </a:r>
            <a:r>
              <a:rPr lang="de-DE" dirty="0" smtClean="0"/>
              <a:t>14.März </a:t>
            </a:r>
            <a:r>
              <a:rPr lang="de-DE" dirty="0" smtClean="0"/>
              <a:t>um 8.00 Uhr in Zimmer 106</a:t>
            </a:r>
          </a:p>
          <a:p>
            <a:r>
              <a:rPr lang="de-DE" dirty="0" smtClean="0"/>
              <a:t>Ablauf:</a:t>
            </a:r>
          </a:p>
          <a:p>
            <a:pPr marL="0" indent="0">
              <a:buNone/>
            </a:pPr>
            <a:endParaRPr lang="de-DE" dirty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„Unterricht“ mit den Kindern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Telefonat mit den Eltern über das Ergebnis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Einschulungskorridor: bei Kindern zwischen dem 1. Juli und 30. September entscheiden die Eltern, ob sie lieber noch 1 Jahr warten möchten; keine „Zurückstellung“</a:t>
            </a:r>
          </a:p>
        </p:txBody>
      </p:sp>
    </p:spTree>
    <p:extLst>
      <p:ext uri="{BB962C8B-B14F-4D97-AF65-F5344CB8AC3E}">
        <p14:creationId xmlns:p14="http://schemas.microsoft.com/office/powerpoint/2010/main" val="35587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de-DE" b="1" dirty="0"/>
              <a:t>7</a:t>
            </a:r>
            <a:r>
              <a:rPr lang="de-DE" b="1" dirty="0" smtClean="0"/>
              <a:t>. Klasseneinteilung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Max. Klassenstärke in Jahrgangsstufe 1: 28 Kinder</a:t>
            </a:r>
          </a:p>
          <a:p>
            <a:endParaRPr lang="de-DE" dirty="0" smtClean="0"/>
          </a:p>
          <a:p>
            <a:r>
              <a:rPr lang="de-DE" dirty="0" smtClean="0"/>
              <a:t>Berücksichtigung (wenn möglich) von einem Freund/einer Freundin</a:t>
            </a:r>
          </a:p>
          <a:p>
            <a:endParaRPr lang="de-DE" dirty="0" smtClean="0"/>
          </a:p>
          <a:p>
            <a:r>
              <a:rPr lang="de-DE" dirty="0" smtClean="0"/>
              <a:t>Verteilung Jungen/Mädchen </a:t>
            </a:r>
          </a:p>
          <a:p>
            <a:r>
              <a:rPr lang="de-DE" dirty="0" smtClean="0"/>
              <a:t>Verteilung deutscher Kinder/ Kinder mit Migrationshintergrund</a:t>
            </a:r>
          </a:p>
          <a:p>
            <a:r>
              <a:rPr lang="de-DE" dirty="0" smtClean="0"/>
              <a:t>Verteilung Religionszugehörigkeit</a:t>
            </a:r>
          </a:p>
          <a:p>
            <a:r>
              <a:rPr lang="de-DE" dirty="0" smtClean="0"/>
              <a:t>Evtl. Verteilung nach Mittagsbetreuung</a:t>
            </a:r>
          </a:p>
          <a:p>
            <a:endParaRPr lang="de-DE" dirty="0" smtClean="0"/>
          </a:p>
          <a:p>
            <a:r>
              <a:rPr lang="de-DE" dirty="0" smtClean="0"/>
              <a:t>Bekanntgabe der Klassenlehrkraft und der Klasseneinteilung am ersten Schultag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6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de-DE" b="1" dirty="0"/>
              <a:t>8</a:t>
            </a:r>
            <a:r>
              <a:rPr lang="de-DE" b="1" dirty="0" smtClean="0"/>
              <a:t>. Der erste Schultag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Datum: </a:t>
            </a:r>
            <a:r>
              <a:rPr lang="de-DE" dirty="0" smtClean="0"/>
              <a:t>10.09.2023                               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9.00 Uhr Begrüßung aller Schulanfänger und Eltern (je nach Wetter im Pausenhof oder in der Turnhalle)</a:t>
            </a:r>
          </a:p>
          <a:p>
            <a:endParaRPr lang="de-DE" dirty="0" smtClean="0"/>
          </a:p>
          <a:p>
            <a:r>
              <a:rPr lang="de-DE" dirty="0" smtClean="0"/>
              <a:t>Erste Unterrichtsstunde im Klassenzimmer (ohne Eltern)</a:t>
            </a:r>
          </a:p>
          <a:p>
            <a:endParaRPr lang="de-DE" dirty="0" smtClean="0"/>
          </a:p>
          <a:p>
            <a:r>
              <a:rPr lang="de-DE" dirty="0" smtClean="0"/>
              <a:t>11.00 Uhr Unterrichtsende</a:t>
            </a:r>
          </a:p>
          <a:p>
            <a:endParaRPr lang="de-DE" dirty="0"/>
          </a:p>
          <a:p>
            <a:r>
              <a:rPr lang="de-DE" dirty="0" smtClean="0"/>
              <a:t>Bewirtung der Eltern durch den Elternbeirat im Hof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69823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de-DE" b="1" dirty="0"/>
              <a:t>9</a:t>
            </a:r>
            <a:r>
              <a:rPr lang="de-DE" b="1" dirty="0" smtClean="0"/>
              <a:t>. Schulsachen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892">
            <a:off x="3299215" y="1293177"/>
            <a:ext cx="2007667" cy="200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7986">
            <a:off x="359265" y="1472016"/>
            <a:ext cx="258671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4982">
            <a:off x="5796136" y="36450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2402">
            <a:off x="3231485" y="378151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0311">
            <a:off x="6084168" y="1665308"/>
            <a:ext cx="2284288" cy="197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53" y="3995021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2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55982"/>
            <a:ext cx="7886700" cy="2280930"/>
          </a:xfrm>
        </p:spPr>
        <p:txBody>
          <a:bodyPr>
            <a:normAutofit/>
          </a:bodyPr>
          <a:lstStyle/>
          <a:p>
            <a:r>
              <a:rPr lang="de-DE" dirty="0" smtClean="0"/>
              <a:t>http:www.gs-maria-ward.de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Padlet</a:t>
            </a:r>
            <a:r>
              <a:rPr lang="de-DE" dirty="0" smtClean="0"/>
              <a:t> mit allen wichtigen Informationen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6171604" y="7150609"/>
            <a:ext cx="367418" cy="36741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1604" y="7204272"/>
            <a:ext cx="257176" cy="2571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64904"/>
            <a:ext cx="2598580" cy="25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Padlet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91631"/>
            <a:ext cx="7886700" cy="40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Und am Nachmittag?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Unsere Schule verfügt über keine Ganztagsklassen.</a:t>
            </a:r>
          </a:p>
          <a:p>
            <a:endParaRPr lang="de-DE" dirty="0"/>
          </a:p>
          <a:p>
            <a:r>
              <a:rPr lang="de-DE" dirty="0" smtClean="0"/>
              <a:t>4 Mittagsbetreuungen (Elterninitiativen) betreuen Kinder bis 15.30 Uhr / 16.00 Uhr.</a:t>
            </a:r>
          </a:p>
          <a:p>
            <a:r>
              <a:rPr lang="de-DE" dirty="0" smtClean="0"/>
              <a:t>Die Anmeldung findet am Einschreibetag statt. Bitte bringen Sie unbedingt Ihren Arbeitsnachweis mit!</a:t>
            </a:r>
          </a:p>
          <a:p>
            <a:endParaRPr lang="de-DE" dirty="0"/>
          </a:p>
          <a:p>
            <a:r>
              <a:rPr lang="de-DE" dirty="0" smtClean="0"/>
              <a:t>Dazu gibt es in der Nähe 2 städtische Horte (Kita-Finder) und zwei private Horte (Anmeldung direkt dort).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7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2411760" y="1514202"/>
            <a:ext cx="6558504" cy="45719"/>
          </a:xfrm>
        </p:spPr>
        <p:txBody>
          <a:bodyPr>
            <a:normAutofit fontScale="90000"/>
          </a:bodyPr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085" y="1844824"/>
            <a:ext cx="542497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Vielen Dank für Ihre Aufmerksamkeit und viel Vorfreude auf die Schule!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1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0653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Begrüßung </a:t>
            </a:r>
            <a:r>
              <a:rPr lang="de-DE" dirty="0" smtClean="0"/>
              <a:t> 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Vorstellung Elternbeirat und Förderverein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Unsere Schule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Bereit für die Schule?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Schuleinschreibung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Klasseneinteilung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Der erste Schultag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Schulsachen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Information zu Mittagsbetreuung und Hort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0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2. Vorstellung Förderverein</a:t>
            </a:r>
            <a:endParaRPr lang="de-DE" sz="3600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Förderverein:</a:t>
            </a:r>
          </a:p>
          <a:p>
            <a:pPr marL="0" indent="0">
              <a:buNone/>
            </a:pPr>
            <a:r>
              <a:rPr lang="de-DE" sz="2000" dirty="0"/>
              <a:t>Der Förderverein unterstützt kulturelle Projekte und </a:t>
            </a:r>
            <a:r>
              <a:rPr lang="de-DE" sz="2000" dirty="0" smtClean="0"/>
              <a:t>Anschaffungen </a:t>
            </a:r>
            <a:r>
              <a:rPr lang="de-DE" sz="2000" dirty="0"/>
              <a:t>die der gesamten Grundschule Maria Ward zugute kommen.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Diese </a:t>
            </a:r>
            <a:r>
              <a:rPr lang="de-DE" sz="2000" dirty="0"/>
              <a:t>werden aus den Mitgliedsbeiträgen, Spenden und Einnahmen aus Verkaufsständen bei Schulfesten finanziert.</a:t>
            </a:r>
          </a:p>
          <a:p>
            <a:pPr marL="0" indent="0">
              <a:buNone/>
            </a:pPr>
            <a:endParaRPr lang="de-DE" sz="2000" b="1" dirty="0" smtClean="0"/>
          </a:p>
          <a:p>
            <a:r>
              <a:rPr lang="de-DE" sz="2000" dirty="0" smtClean="0"/>
              <a:t>Vorstand: Moritz Jochums, </a:t>
            </a:r>
            <a:r>
              <a:rPr lang="de-DE" sz="2000" dirty="0" smtClean="0"/>
              <a:t>Tillmann Schlegel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Schatzmeister: Sebastian Michel</a:t>
            </a:r>
          </a:p>
          <a:p>
            <a:endParaRPr lang="de-DE" sz="2000" dirty="0" smtClean="0"/>
          </a:p>
          <a:p>
            <a:pPr marL="0" indent="0" algn="ctr">
              <a:buNone/>
            </a:pPr>
            <a:r>
              <a:rPr lang="de-DE" sz="2000" dirty="0"/>
              <a:t>f</a:t>
            </a:r>
            <a:r>
              <a:rPr lang="de-DE" sz="2000" dirty="0" smtClean="0"/>
              <a:t>oerdervereinmws@gmx.de </a:t>
            </a:r>
          </a:p>
          <a:p>
            <a:pPr marL="0" indent="0" algn="ctr">
              <a:buNone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9309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2. Vorstellung Elternbeirat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sz="2000" b="1" dirty="0"/>
              <a:t>Elternbeirat:</a:t>
            </a:r>
          </a:p>
          <a:p>
            <a:r>
              <a:rPr lang="de-DE" sz="2000" dirty="0" smtClean="0"/>
              <a:t>Vorsitzende </a:t>
            </a:r>
            <a:r>
              <a:rPr lang="de-DE" sz="2000" dirty="0"/>
              <a:t>des Elternbeirates: </a:t>
            </a:r>
            <a:r>
              <a:rPr lang="de-DE" sz="2000" dirty="0" smtClean="0"/>
              <a:t> Ludwig Lehmann</a:t>
            </a:r>
          </a:p>
          <a:p>
            <a:pPr marL="0" indent="0">
              <a:buNone/>
            </a:pPr>
            <a:r>
              <a:rPr lang="de-DE" sz="2000" dirty="0" smtClean="0"/>
              <a:t>                                                             Katja Ruhnke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Über die Arbeit und Aufgaben des Elternbeirates können Sie sich informieren unter: </a:t>
            </a:r>
          </a:p>
          <a:p>
            <a:pPr marL="0" indent="0">
              <a:buNone/>
            </a:pPr>
            <a:r>
              <a:rPr lang="de-DE" sz="2000" dirty="0" smtClean="0"/>
              <a:t>	</a:t>
            </a:r>
            <a:r>
              <a:rPr lang="de-DE" sz="1600" dirty="0" smtClean="0">
                <a:hlinkClick r:id="rId3"/>
              </a:rPr>
              <a:t>http</a:t>
            </a:r>
            <a:r>
              <a:rPr lang="de-DE" sz="1600" dirty="0">
                <a:hlinkClick r:id="rId3"/>
              </a:rPr>
              <a:t>://</a:t>
            </a:r>
            <a:r>
              <a:rPr lang="de-DE" sz="1600" dirty="0" smtClean="0">
                <a:hlinkClick r:id="rId3"/>
              </a:rPr>
              <a:t>www.km.bayern.de/eltern/schule-und-mehr/elternbeirat.html</a:t>
            </a:r>
            <a:endParaRPr lang="de-DE" sz="1600" dirty="0" smtClean="0"/>
          </a:p>
          <a:p>
            <a:pPr marL="0" indent="0">
              <a:buNone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7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3. Unsere Schule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Zahlen und Fakten (Schuljahr </a:t>
            </a:r>
            <a:r>
              <a:rPr lang="de-DE" b="1" dirty="0" smtClean="0"/>
              <a:t>2023 </a:t>
            </a:r>
            <a:r>
              <a:rPr lang="de-DE" b="1" dirty="0" smtClean="0"/>
              <a:t>/ </a:t>
            </a:r>
            <a:r>
              <a:rPr lang="de-DE" b="1" dirty="0" smtClean="0"/>
              <a:t>24)</a:t>
            </a:r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r>
              <a:rPr lang="de-DE" dirty="0"/>
              <a:t>c</a:t>
            </a:r>
            <a:r>
              <a:rPr lang="de-DE" dirty="0" smtClean="0"/>
              <a:t>a. 200 Schüler und Schülerinnen</a:t>
            </a:r>
          </a:p>
          <a:p>
            <a:endParaRPr lang="de-DE" dirty="0" smtClean="0"/>
          </a:p>
          <a:p>
            <a:r>
              <a:rPr lang="de-DE" dirty="0"/>
              <a:t>8</a:t>
            </a:r>
            <a:r>
              <a:rPr lang="de-DE" dirty="0" smtClean="0"/>
              <a:t> Klassenlehrkräfte, </a:t>
            </a:r>
            <a:r>
              <a:rPr lang="de-DE" dirty="0" smtClean="0"/>
              <a:t>5 Fachlehrkräfte, </a:t>
            </a:r>
            <a:r>
              <a:rPr lang="de-DE" dirty="0" smtClean="0"/>
              <a:t>1 Lehramtsanwärterin</a:t>
            </a:r>
          </a:p>
          <a:p>
            <a:endParaRPr lang="de-DE" dirty="0" smtClean="0"/>
          </a:p>
          <a:p>
            <a:r>
              <a:rPr lang="de-DE" dirty="0"/>
              <a:t>8</a:t>
            </a:r>
            <a:r>
              <a:rPr lang="de-DE" dirty="0" smtClean="0"/>
              <a:t> Klassen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751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Unterricht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 smtClean="0"/>
              <a:t>Einsatz offener und moderner Unterrichtsmethoden</a:t>
            </a:r>
          </a:p>
          <a:p>
            <a:endParaRPr lang="de-DE" dirty="0" smtClean="0"/>
          </a:p>
          <a:p>
            <a:r>
              <a:rPr lang="de-DE" dirty="0" smtClean="0"/>
              <a:t>Differenzierung innerhalb der Klasse</a:t>
            </a:r>
          </a:p>
          <a:p>
            <a:endParaRPr lang="de-DE" dirty="0" smtClean="0"/>
          </a:p>
          <a:p>
            <a:r>
              <a:rPr lang="de-DE" dirty="0" smtClean="0"/>
              <a:t>Individuelle Förderung bei Lernschwierigkeiten </a:t>
            </a:r>
          </a:p>
          <a:p>
            <a:pPr lvl="1"/>
            <a:r>
              <a:rPr lang="de-DE" dirty="0" smtClean="0"/>
              <a:t>durch Förderkurse (LRS)</a:t>
            </a:r>
          </a:p>
          <a:p>
            <a:pPr lvl="1"/>
            <a:r>
              <a:rPr lang="de-DE" dirty="0" smtClean="0"/>
              <a:t>Sprachliche Förderung bei Kindern mit Migrationshintergrund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5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Aktivitäten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sz="2200" dirty="0" smtClean="0"/>
              <a:t>Arbeitsgemeinschaften (z.B. </a:t>
            </a:r>
            <a:r>
              <a:rPr lang="de-DE" sz="2200" dirty="0" smtClean="0"/>
              <a:t>Sportspiele</a:t>
            </a:r>
            <a:r>
              <a:rPr lang="de-DE" sz="2200" dirty="0" smtClean="0"/>
              <a:t>, </a:t>
            </a:r>
            <a:r>
              <a:rPr lang="de-DE" sz="2200" dirty="0" smtClean="0"/>
              <a:t>Schulgarten,  …) </a:t>
            </a:r>
            <a:endParaRPr lang="de-DE" sz="2200" dirty="0" smtClean="0">
              <a:solidFill>
                <a:srgbClr val="FF0000"/>
              </a:solidFill>
            </a:endParaRPr>
          </a:p>
          <a:p>
            <a:endParaRPr lang="de-DE" sz="2200" dirty="0" smtClean="0"/>
          </a:p>
          <a:p>
            <a:r>
              <a:rPr lang="de-DE" sz="2200" dirty="0" smtClean="0"/>
              <a:t>Ausflüge einzelner der Klassen (Theater, Museum, Ausstellungen, Schullandheim …)</a:t>
            </a:r>
          </a:p>
          <a:p>
            <a:endParaRPr lang="de-DE" sz="2200" dirty="0" smtClean="0"/>
          </a:p>
          <a:p>
            <a:r>
              <a:rPr lang="de-DE" sz="2200" dirty="0" smtClean="0"/>
              <a:t>Feste innerhalb des Schuljahres (Weihnachts- oder Osterbasar,  Sporttag, Turniertag, Bücherflohmarkt, Gottesdienste, …) </a:t>
            </a:r>
          </a:p>
          <a:p>
            <a:endParaRPr lang="de-DE" sz="2200" dirty="0" smtClean="0"/>
          </a:p>
          <a:p>
            <a:r>
              <a:rPr lang="de-DE" sz="2200" dirty="0" smtClean="0"/>
              <a:t>Kooperation mit </a:t>
            </a:r>
            <a:r>
              <a:rPr lang="de-DE" sz="2200" dirty="0" err="1" smtClean="0"/>
              <a:t>KiTas</a:t>
            </a:r>
            <a:r>
              <a:rPr lang="de-DE" sz="2200" dirty="0" smtClean="0"/>
              <a:t> (z.B. Schnupperstunden, …)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3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de-DE" b="1" dirty="0" smtClean="0"/>
              <a:t>4. Bereit für die Schule?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32938" r="13032" b="4999"/>
          <a:stretch/>
        </p:blipFill>
        <p:spPr bwMode="auto">
          <a:xfrm>
            <a:off x="395536" y="1657650"/>
            <a:ext cx="826226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Bildschirmpräsentation (4:3)</PresentationFormat>
  <Paragraphs>140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</vt:lpstr>
      <vt:lpstr>Mein Kind kommt in die Schule</vt:lpstr>
      <vt:lpstr>PowerPoint-Präsentation</vt:lpstr>
      <vt:lpstr>Inhalt</vt:lpstr>
      <vt:lpstr>2. Vorstellung Förderverein</vt:lpstr>
      <vt:lpstr>2. Vorstellung Elternbeirat</vt:lpstr>
      <vt:lpstr>3. Unsere Schule</vt:lpstr>
      <vt:lpstr>PowerPoint-Präsentation</vt:lpstr>
      <vt:lpstr>PowerPoint-Präsentation</vt:lpstr>
      <vt:lpstr>4. Bereit für die Schule?</vt:lpstr>
      <vt:lpstr>PowerPoint-Präsentation</vt:lpstr>
      <vt:lpstr>5. Schuleinschreibung</vt:lpstr>
      <vt:lpstr>PowerPoint-Präsentation</vt:lpstr>
      <vt:lpstr>6. Schulspiel</vt:lpstr>
      <vt:lpstr>7. Klasseneinteilung</vt:lpstr>
      <vt:lpstr>8. Der erste Schultag</vt:lpstr>
      <vt:lpstr>9. Schulsachen</vt:lpstr>
      <vt:lpstr>http:www.gs-maria-ward.de  Padlet mit allen wichtigen Informationen</vt:lpstr>
      <vt:lpstr>Padlet</vt:lpstr>
      <vt:lpstr>Und am Nachmittag?</vt:lpstr>
      <vt:lpstr>Vielen Dank für Ihre Aufmerksamkeit und viel Vorfreude auf die Schule!</vt:lpstr>
    </vt:vector>
  </TitlesOfParts>
  <Company>LHM Referat für Bildung und Sport ZIB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Kind kommt in die Schule</dc:title>
  <dc:creator>Carolin Boeckmann</dc:creator>
  <cp:lastModifiedBy>Maria-Elisabeth Lindauer</cp:lastModifiedBy>
  <cp:revision>43</cp:revision>
  <dcterms:created xsi:type="dcterms:W3CDTF">2018-02-27T11:26:50Z</dcterms:created>
  <dcterms:modified xsi:type="dcterms:W3CDTF">2024-01-17T11:19:07Z</dcterms:modified>
</cp:coreProperties>
</file>